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63" r:id="rId5"/>
    <p:sldId id="259" r:id="rId6"/>
    <p:sldId id="260" r:id="rId7"/>
    <p:sldId id="264"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A8A600-3A1F-4F89-A1DB-7F2DEBDD0CFD}" type="datetimeFigureOut">
              <a:rPr lang="en-US" smtClean="0"/>
              <a:pPr/>
              <a:t>5/11/2011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178F5D-A104-478D-B343-FF1C18CA5E9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Shopping</a:t>
            </a:r>
            <a:r>
              <a:rPr lang="en-US" baseline="0" dirty="0" smtClean="0"/>
              <a:t> by room helps you to see what they have for a specific room that you are designing. The boutique allows you to shop by room by type and by designer. When shopping they also give you other web sites or stores to find the products you want. For example when looking for paint they give the prices of what other stores have. </a:t>
            </a:r>
            <a:endParaRPr lang="en-US" dirty="0"/>
          </a:p>
        </p:txBody>
      </p:sp>
      <p:sp>
        <p:nvSpPr>
          <p:cNvPr id="4" name="Slide Number Placeholder 3"/>
          <p:cNvSpPr>
            <a:spLocks noGrp="1"/>
          </p:cNvSpPr>
          <p:nvPr>
            <p:ph type="sldNum" sz="quarter" idx="10"/>
          </p:nvPr>
        </p:nvSpPr>
        <p:spPr/>
        <p:txBody>
          <a:bodyPr/>
          <a:lstStyle/>
          <a:p>
            <a:fld id="{DC178F5D-A104-478D-B343-FF1C18CA5E95}"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image clipper is a video of websites and other stuff. You have to download the image clipper.</a:t>
            </a:r>
            <a:r>
              <a:rPr lang="en-US" baseline="0" dirty="0" smtClean="0"/>
              <a:t> The </a:t>
            </a:r>
            <a:r>
              <a:rPr lang="en-US" baseline="0" dirty="0" err="1" smtClean="0"/>
              <a:t>moodboard</a:t>
            </a:r>
            <a:r>
              <a:rPr lang="en-US" baseline="0" dirty="0" smtClean="0"/>
              <a:t> is basically putting pictures of how you see the room and what your mood of the room should be. To decorate a photo you can take a photo and it lets you change the flooring and wall color. </a:t>
            </a:r>
            <a:endParaRPr lang="en-US" dirty="0"/>
          </a:p>
        </p:txBody>
      </p:sp>
      <p:sp>
        <p:nvSpPr>
          <p:cNvPr id="4" name="Slide Number Placeholder 3"/>
          <p:cNvSpPr>
            <a:spLocks noGrp="1"/>
          </p:cNvSpPr>
          <p:nvPr>
            <p:ph type="sldNum" sz="quarter" idx="10"/>
          </p:nvPr>
        </p:nvSpPr>
        <p:spPr/>
        <p:txBody>
          <a:bodyPr/>
          <a:lstStyle/>
          <a:p>
            <a:fld id="{DC178F5D-A104-478D-B343-FF1C18CA5E95}"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3D planner is really cool. You don’t have to be a member but you cant save you design. Its really cool. You start out with a 2D</a:t>
            </a:r>
            <a:r>
              <a:rPr lang="en-US" baseline="0" dirty="0" smtClean="0"/>
              <a:t> and they have a camera that you can see what it would look like if you were standing in the room. Also if you really like a chair or something they say where it is available and how much it costs. You don’t have to download anything so you don’t have to worry about viruses or anything else. </a:t>
            </a:r>
            <a:endParaRPr lang="en-US" dirty="0"/>
          </a:p>
        </p:txBody>
      </p:sp>
      <p:sp>
        <p:nvSpPr>
          <p:cNvPr id="4" name="Slide Number Placeholder 3"/>
          <p:cNvSpPr>
            <a:spLocks noGrp="1"/>
          </p:cNvSpPr>
          <p:nvPr>
            <p:ph type="sldNum" sz="quarter" idx="10"/>
          </p:nvPr>
        </p:nvSpPr>
        <p:spPr/>
        <p:txBody>
          <a:bodyPr/>
          <a:lstStyle/>
          <a:p>
            <a:fld id="{DC178F5D-A104-478D-B343-FF1C18CA5E95}"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enter contests such as: make a cool blue room with the 3D tool and if you win they will use your design for the </a:t>
            </a:r>
            <a:r>
              <a:rPr lang="en-US" dirty="0" smtClean="0"/>
              <a:t>room. You can make contests that other people can enter.</a:t>
            </a:r>
            <a:endParaRPr lang="en-US" dirty="0"/>
          </a:p>
        </p:txBody>
      </p:sp>
      <p:sp>
        <p:nvSpPr>
          <p:cNvPr id="4" name="Slide Number Placeholder 3"/>
          <p:cNvSpPr>
            <a:spLocks noGrp="1"/>
          </p:cNvSpPr>
          <p:nvPr>
            <p:ph type="sldNum" sz="quarter" idx="10"/>
          </p:nvPr>
        </p:nvSpPr>
        <p:spPr/>
        <p:txBody>
          <a:bodyPr/>
          <a:lstStyle/>
          <a:p>
            <a:fld id="{DC178F5D-A104-478D-B343-FF1C18CA5E95}"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are </a:t>
            </a:r>
            <a:r>
              <a:rPr lang="en-US" dirty="0" err="1" smtClean="0"/>
              <a:t>avle</a:t>
            </a:r>
            <a:r>
              <a:rPr lang="en-US" dirty="0" smtClean="0"/>
              <a:t> to chat with people and talk about designs</a:t>
            </a:r>
            <a:r>
              <a:rPr lang="en-US" baseline="0" dirty="0" smtClean="0"/>
              <a:t> you have </a:t>
            </a:r>
            <a:r>
              <a:rPr lang="en-US" baseline="0" dirty="0" err="1" smtClean="0"/>
              <a:t>have</a:t>
            </a:r>
            <a:r>
              <a:rPr lang="en-US" baseline="0" dirty="0" smtClean="0"/>
              <a:t> create. Great to get ideas from. Ask people for tips and see what is new and keep up with the latest styles and trends</a:t>
            </a:r>
            <a:endParaRPr lang="en-US" dirty="0"/>
          </a:p>
        </p:txBody>
      </p:sp>
      <p:sp>
        <p:nvSpPr>
          <p:cNvPr id="4" name="Slide Number Placeholder 3"/>
          <p:cNvSpPr>
            <a:spLocks noGrp="1"/>
          </p:cNvSpPr>
          <p:nvPr>
            <p:ph type="sldNum" sz="quarter" idx="10"/>
          </p:nvPr>
        </p:nvSpPr>
        <p:spPr/>
        <p:txBody>
          <a:bodyPr/>
          <a:lstStyle/>
          <a:p>
            <a:fld id="{DC178F5D-A104-478D-B343-FF1C18CA5E95}"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forum is just another way to talk to other people but its</a:t>
            </a:r>
            <a:r>
              <a:rPr lang="en-US" baseline="0" dirty="0" smtClean="0"/>
              <a:t> more of a big discussion of one topic about any questions or tips and such. You can enter your room and see if they will give you a free makeover.  You can also upload a floor plan that you have created and ask what they think and if any changes should be made. </a:t>
            </a:r>
            <a:endParaRPr lang="en-US" dirty="0"/>
          </a:p>
        </p:txBody>
      </p:sp>
      <p:sp>
        <p:nvSpPr>
          <p:cNvPr id="4" name="Slide Number Placeholder 3"/>
          <p:cNvSpPr>
            <a:spLocks noGrp="1"/>
          </p:cNvSpPr>
          <p:nvPr>
            <p:ph type="sldNum" sz="quarter" idx="10"/>
          </p:nvPr>
        </p:nvSpPr>
        <p:spPr/>
        <p:txBody>
          <a:bodyPr/>
          <a:lstStyle/>
          <a:p>
            <a:fld id="{DC178F5D-A104-478D-B343-FF1C18CA5E95}"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AB1C55E5-9CC7-4F04-B77E-98F953786779}" type="datetimeFigureOut">
              <a:rPr lang="en-US" smtClean="0"/>
              <a:pPr/>
              <a:t>5/11/2011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2C7FD09-8D1E-4282-BAAB-CCB3404B456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B1C55E5-9CC7-4F04-B77E-98F953786779}"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C7FD09-8D1E-4282-BAAB-CCB3404B45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B1C55E5-9CC7-4F04-B77E-98F953786779}"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C7FD09-8D1E-4282-BAAB-CCB3404B45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AB1C55E5-9CC7-4F04-B77E-98F953786779}" type="datetimeFigureOut">
              <a:rPr lang="en-US" smtClean="0"/>
              <a:pPr/>
              <a:t>5/11/2011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42C7FD09-8D1E-4282-BAAB-CCB3404B456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AB1C55E5-9CC7-4F04-B77E-98F953786779}" type="datetimeFigureOut">
              <a:rPr lang="en-US" smtClean="0"/>
              <a:pPr/>
              <a:t>5/11/2011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42C7FD09-8D1E-4282-BAAB-CCB3404B4566}"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AB1C55E5-9CC7-4F04-B77E-98F953786779}" type="datetimeFigureOut">
              <a:rPr lang="en-US" smtClean="0"/>
              <a:pPr/>
              <a:t>5/11/2011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42C7FD09-8D1E-4282-BAAB-CCB3404B45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AB1C55E5-9CC7-4F04-B77E-98F953786779}" type="datetimeFigureOut">
              <a:rPr lang="en-US" smtClean="0"/>
              <a:pPr/>
              <a:t>5/11/2011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42C7FD09-8D1E-4282-BAAB-CCB3404B456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B1C55E5-9CC7-4F04-B77E-98F953786779}" type="datetimeFigureOut">
              <a:rPr lang="en-US" smtClean="0"/>
              <a:pPr/>
              <a:t>5/11/2011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C7FD09-8D1E-4282-BAAB-CCB3404B456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AB1C55E5-9CC7-4F04-B77E-98F953786779}" type="datetimeFigureOut">
              <a:rPr lang="en-US" smtClean="0"/>
              <a:pPr/>
              <a:t>5/11/2011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42C7FD09-8D1E-4282-BAAB-CCB3404B45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AB1C55E5-9CC7-4F04-B77E-98F953786779}" type="datetimeFigureOut">
              <a:rPr lang="en-US" smtClean="0"/>
              <a:pPr/>
              <a:t>5/11/2011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42C7FD09-8D1E-4282-BAAB-CCB3404B456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AB1C55E5-9CC7-4F04-B77E-98F953786779}" type="datetimeFigureOut">
              <a:rPr lang="en-US" smtClean="0"/>
              <a:pPr/>
              <a:t>5/11/2011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42C7FD09-8D1E-4282-BAAB-CCB3404B456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B1C55E5-9CC7-4F04-B77E-98F953786779}" type="datetimeFigureOut">
              <a:rPr lang="en-US" smtClean="0"/>
              <a:pPr/>
              <a:t>5/11/2011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2C7FD09-8D1E-4282-BAAB-CCB3404B456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wmf"/><Relationship Id="rId4" Type="http://schemas.openxmlformats.org/officeDocument/2006/relationships/image" Target="../media/image3.wmf"/></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MyDeco.com </a:t>
            </a:r>
            <a:endParaRPr lang="en-US" dirty="0"/>
          </a:p>
        </p:txBody>
      </p:sp>
      <p:sp>
        <p:nvSpPr>
          <p:cNvPr id="3" name="Subtitle 2"/>
          <p:cNvSpPr>
            <a:spLocks noGrp="1"/>
          </p:cNvSpPr>
          <p:nvPr>
            <p:ph type="subTitle" idx="1"/>
          </p:nvPr>
        </p:nvSpPr>
        <p:spPr/>
        <p:txBody>
          <a:bodyPr/>
          <a:lstStyle/>
          <a:p>
            <a:r>
              <a:rPr lang="en-US" dirty="0" err="1" smtClean="0"/>
              <a:t>By:Jesha</a:t>
            </a:r>
            <a:r>
              <a:rPr lang="en-US" dirty="0" smtClean="0"/>
              <a:t> Gasper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Beulah\AppData\Local\Microsoft\Windows\Temporary Internet Files\Content.IE5\6T7FMPKJ\MC900447252[1].jpg"/>
          <p:cNvPicPr>
            <a:picLocks noChangeAspect="1" noChangeArrowheads="1"/>
          </p:cNvPicPr>
          <p:nvPr/>
        </p:nvPicPr>
        <p:blipFill>
          <a:blip r:embed="rId3" cstate="print"/>
          <a:srcRect/>
          <a:stretch>
            <a:fillRect/>
          </a:stretch>
        </p:blipFill>
        <p:spPr bwMode="auto">
          <a:xfrm>
            <a:off x="6197084" y="0"/>
            <a:ext cx="2946916" cy="4038600"/>
          </a:xfrm>
          <a:prstGeom prst="rect">
            <a:avLst/>
          </a:prstGeom>
          <a:noFill/>
        </p:spPr>
      </p:pic>
      <p:sp>
        <p:nvSpPr>
          <p:cNvPr id="2" name="Title 1"/>
          <p:cNvSpPr>
            <a:spLocks noGrp="1"/>
          </p:cNvSpPr>
          <p:nvPr>
            <p:ph type="title"/>
          </p:nvPr>
        </p:nvSpPr>
        <p:spPr/>
        <p:txBody>
          <a:bodyPr/>
          <a:lstStyle/>
          <a:p>
            <a:r>
              <a:rPr lang="en-US" dirty="0" smtClean="0"/>
              <a:t>Shopping </a:t>
            </a:r>
            <a:endParaRPr lang="en-US" dirty="0"/>
          </a:p>
        </p:txBody>
      </p:sp>
      <p:sp>
        <p:nvSpPr>
          <p:cNvPr id="3" name="Content Placeholder 2"/>
          <p:cNvSpPr>
            <a:spLocks noGrp="1"/>
          </p:cNvSpPr>
          <p:nvPr>
            <p:ph idx="1"/>
          </p:nvPr>
        </p:nvSpPr>
        <p:spPr>
          <a:xfrm>
            <a:off x="0" y="1752600"/>
            <a:ext cx="8229600" cy="4572000"/>
          </a:xfrm>
        </p:spPr>
        <p:txBody>
          <a:bodyPr/>
          <a:lstStyle/>
          <a:p>
            <a:r>
              <a:rPr lang="en-US" dirty="0" smtClean="0">
                <a:solidFill>
                  <a:schemeClr val="accent4"/>
                </a:solidFill>
              </a:rPr>
              <a:t>Shopping by room</a:t>
            </a:r>
          </a:p>
          <a:p>
            <a:r>
              <a:rPr lang="en-US" dirty="0" smtClean="0">
                <a:solidFill>
                  <a:schemeClr val="accent4"/>
                </a:solidFill>
              </a:rPr>
              <a:t>Shop with the </a:t>
            </a:r>
            <a:r>
              <a:rPr lang="en-US" dirty="0" err="1" smtClean="0">
                <a:solidFill>
                  <a:schemeClr val="accent4"/>
                </a:solidFill>
              </a:rPr>
              <a:t>mydeco</a:t>
            </a:r>
            <a:r>
              <a:rPr lang="en-US" dirty="0" smtClean="0">
                <a:solidFill>
                  <a:schemeClr val="accent4"/>
                </a:solidFill>
              </a:rPr>
              <a:t> boutique</a:t>
            </a:r>
          </a:p>
          <a:p>
            <a:r>
              <a:rPr lang="en-US" dirty="0" smtClean="0">
                <a:solidFill>
                  <a:schemeClr val="accent4"/>
                </a:solidFill>
              </a:rPr>
              <a:t>Shop by designers </a:t>
            </a:r>
          </a:p>
          <a:p>
            <a:r>
              <a:rPr lang="en-US" dirty="0" smtClean="0">
                <a:solidFill>
                  <a:schemeClr val="accent4"/>
                </a:solidFill>
              </a:rPr>
              <a:t>They have everything from shopping for paint and flooring to furniture and blinds </a:t>
            </a:r>
            <a:endParaRPr lang="en-US" dirty="0">
              <a:solidFill>
                <a:schemeClr val="accent4"/>
              </a:solidFill>
            </a:endParaRPr>
          </a:p>
        </p:txBody>
      </p:sp>
      <p:pic>
        <p:nvPicPr>
          <p:cNvPr id="2051" name="Picture 3" descr="C:\Users\Beulah\AppData\Local\Microsoft\Windows\Temporary Internet Files\Content.IE5\M5V7PCFG\MC900217196[2].wmf"/>
          <p:cNvPicPr>
            <a:picLocks noChangeAspect="1" noChangeArrowheads="1"/>
          </p:cNvPicPr>
          <p:nvPr/>
        </p:nvPicPr>
        <p:blipFill>
          <a:blip r:embed="rId4" cstate="print"/>
          <a:srcRect/>
          <a:stretch>
            <a:fillRect/>
          </a:stretch>
        </p:blipFill>
        <p:spPr bwMode="auto">
          <a:xfrm>
            <a:off x="838200" y="4495800"/>
            <a:ext cx="2895600" cy="2142452"/>
          </a:xfrm>
          <a:prstGeom prst="rect">
            <a:avLst/>
          </a:prstGeom>
          <a:noFill/>
        </p:spPr>
      </p:pic>
      <p:pic>
        <p:nvPicPr>
          <p:cNvPr id="2052" name="Picture 4" descr="C:\Users\Beulah\AppData\Local\Microsoft\Windows\Temporary Internet Files\Content.IE5\GXR7RTQI\MC900089272[1].wmf"/>
          <p:cNvPicPr>
            <a:picLocks noChangeAspect="1" noChangeArrowheads="1"/>
          </p:cNvPicPr>
          <p:nvPr/>
        </p:nvPicPr>
        <p:blipFill>
          <a:blip r:embed="rId5" cstate="print"/>
          <a:srcRect/>
          <a:stretch>
            <a:fillRect/>
          </a:stretch>
        </p:blipFill>
        <p:spPr bwMode="auto">
          <a:xfrm>
            <a:off x="4648200" y="4283795"/>
            <a:ext cx="3352800" cy="257420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ood.JPG"/>
          <p:cNvPicPr>
            <a:picLocks noChangeAspect="1"/>
          </p:cNvPicPr>
          <p:nvPr/>
        </p:nvPicPr>
        <p:blipFill>
          <a:blip r:embed="rId3" cstate="print"/>
          <a:stretch>
            <a:fillRect/>
          </a:stretch>
        </p:blipFill>
        <p:spPr>
          <a:xfrm>
            <a:off x="4419600" y="0"/>
            <a:ext cx="4591050" cy="3994974"/>
          </a:xfrm>
          <a:prstGeom prst="rect">
            <a:avLst/>
          </a:prstGeom>
        </p:spPr>
      </p:pic>
      <p:sp>
        <p:nvSpPr>
          <p:cNvPr id="2" name="Title 1"/>
          <p:cNvSpPr>
            <a:spLocks noGrp="1"/>
          </p:cNvSpPr>
          <p:nvPr>
            <p:ph type="title"/>
          </p:nvPr>
        </p:nvSpPr>
        <p:spPr/>
        <p:txBody>
          <a:bodyPr/>
          <a:lstStyle/>
          <a:p>
            <a:r>
              <a:rPr lang="en-US" dirty="0" smtClean="0"/>
              <a:t>Design tools </a:t>
            </a:r>
            <a:endParaRPr lang="en-US" dirty="0"/>
          </a:p>
        </p:txBody>
      </p:sp>
      <p:sp>
        <p:nvSpPr>
          <p:cNvPr id="3" name="Content Placeholder 2"/>
          <p:cNvSpPr>
            <a:spLocks noGrp="1"/>
          </p:cNvSpPr>
          <p:nvPr>
            <p:ph idx="1"/>
          </p:nvPr>
        </p:nvSpPr>
        <p:spPr>
          <a:xfrm>
            <a:off x="457200" y="1882808"/>
            <a:ext cx="5562600" cy="2308192"/>
          </a:xfrm>
        </p:spPr>
        <p:txBody>
          <a:bodyPr/>
          <a:lstStyle/>
          <a:p>
            <a:r>
              <a:rPr lang="en-US" dirty="0" smtClean="0">
                <a:solidFill>
                  <a:schemeClr val="accent4"/>
                </a:solidFill>
              </a:rPr>
              <a:t>Image clipper</a:t>
            </a:r>
          </a:p>
          <a:p>
            <a:r>
              <a:rPr lang="en-US" dirty="0" smtClean="0">
                <a:solidFill>
                  <a:schemeClr val="accent4"/>
                </a:solidFill>
              </a:rPr>
              <a:t>Create a </a:t>
            </a:r>
            <a:r>
              <a:rPr lang="en-US" dirty="0" err="1" smtClean="0">
                <a:solidFill>
                  <a:schemeClr val="accent4"/>
                </a:solidFill>
              </a:rPr>
              <a:t>moodboard</a:t>
            </a:r>
            <a:r>
              <a:rPr lang="en-US" dirty="0" smtClean="0">
                <a:solidFill>
                  <a:schemeClr val="accent4"/>
                </a:solidFill>
              </a:rPr>
              <a:t> </a:t>
            </a:r>
          </a:p>
          <a:p>
            <a:r>
              <a:rPr lang="en-US" dirty="0" smtClean="0">
                <a:solidFill>
                  <a:schemeClr val="accent4"/>
                </a:solidFill>
              </a:rPr>
              <a:t>Decorate a photo</a:t>
            </a:r>
          </a:p>
          <a:p>
            <a:endParaRPr lang="en-US" dirty="0"/>
          </a:p>
        </p:txBody>
      </p:sp>
      <p:pic>
        <p:nvPicPr>
          <p:cNvPr id="7" name="Picture 6" descr="decorate.JPG"/>
          <p:cNvPicPr>
            <a:picLocks noChangeAspect="1"/>
          </p:cNvPicPr>
          <p:nvPr/>
        </p:nvPicPr>
        <p:blipFill>
          <a:blip r:embed="rId4" cstate="print"/>
          <a:stretch>
            <a:fillRect/>
          </a:stretch>
        </p:blipFill>
        <p:spPr>
          <a:xfrm>
            <a:off x="457200" y="3810000"/>
            <a:ext cx="3810000" cy="304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3962400"/>
            <a:ext cx="4705350" cy="2895600"/>
          </a:xfrm>
          <a:prstGeom prst="rect">
            <a:avLst/>
          </a:prstGeom>
          <a:noFill/>
          <a:ln w="9525">
            <a:noFill/>
            <a:miter lim="800000"/>
            <a:headEnd/>
            <a:tailEnd/>
          </a:ln>
        </p:spPr>
      </p:pic>
      <p:pic>
        <p:nvPicPr>
          <p:cNvPr id="5" name="Picture 4" descr="3D.JPG"/>
          <p:cNvPicPr>
            <a:picLocks noChangeAspect="1"/>
          </p:cNvPicPr>
          <p:nvPr/>
        </p:nvPicPr>
        <p:blipFill>
          <a:blip r:embed="rId4" cstate="print"/>
          <a:srcRect l="21111" t="21111" r="24222" b="12222"/>
          <a:stretch>
            <a:fillRect/>
          </a:stretch>
        </p:blipFill>
        <p:spPr>
          <a:xfrm>
            <a:off x="5181600" y="3581400"/>
            <a:ext cx="3124200" cy="3048000"/>
          </a:xfrm>
          <a:prstGeom prst="rect">
            <a:avLst/>
          </a:prstGeom>
        </p:spPr>
      </p:pic>
      <p:pic>
        <p:nvPicPr>
          <p:cNvPr id="4" name="Picture 3" descr="untitled.JPG"/>
          <p:cNvPicPr>
            <a:picLocks noChangeAspect="1"/>
          </p:cNvPicPr>
          <p:nvPr/>
        </p:nvPicPr>
        <p:blipFill>
          <a:blip r:embed="rId5" cstate="print"/>
          <a:srcRect l="21250" t="22404" r="23750"/>
          <a:stretch>
            <a:fillRect/>
          </a:stretch>
        </p:blipFill>
        <p:spPr>
          <a:xfrm>
            <a:off x="5638800" y="228600"/>
            <a:ext cx="3352800" cy="3167087"/>
          </a:xfrm>
          <a:prstGeom prst="rect">
            <a:avLst/>
          </a:prstGeom>
        </p:spPr>
      </p:pic>
      <p:sp>
        <p:nvSpPr>
          <p:cNvPr id="2" name="Title 1"/>
          <p:cNvSpPr>
            <a:spLocks noGrp="1"/>
          </p:cNvSpPr>
          <p:nvPr>
            <p:ph type="title"/>
          </p:nvPr>
        </p:nvSpPr>
        <p:spPr>
          <a:xfrm>
            <a:off x="228600" y="304800"/>
            <a:ext cx="3810000" cy="1104106"/>
          </a:xfrm>
        </p:spPr>
        <p:txBody>
          <a:bodyPr/>
          <a:lstStyle/>
          <a:p>
            <a:r>
              <a:rPr lang="en-US" dirty="0" smtClean="0"/>
              <a:t>3D planner </a:t>
            </a:r>
            <a:endParaRPr lang="en-US" dirty="0"/>
          </a:p>
        </p:txBody>
      </p:sp>
      <p:sp>
        <p:nvSpPr>
          <p:cNvPr id="3" name="Content Placeholder 2"/>
          <p:cNvSpPr>
            <a:spLocks noGrp="1"/>
          </p:cNvSpPr>
          <p:nvPr>
            <p:ph idx="1"/>
          </p:nvPr>
        </p:nvSpPr>
        <p:spPr>
          <a:xfrm>
            <a:off x="381000" y="1524000"/>
            <a:ext cx="7620000" cy="3505200"/>
          </a:xfrm>
        </p:spPr>
        <p:txBody>
          <a:bodyPr/>
          <a:lstStyle/>
          <a:p>
            <a:r>
              <a:rPr lang="en-US" dirty="0" smtClean="0">
                <a:solidFill>
                  <a:schemeClr val="accent4"/>
                </a:solidFill>
              </a:rPr>
              <a:t>Use for free</a:t>
            </a:r>
          </a:p>
          <a:p>
            <a:r>
              <a:rPr lang="en-US" dirty="0" smtClean="0">
                <a:solidFill>
                  <a:schemeClr val="accent4"/>
                </a:solidFill>
              </a:rPr>
              <a:t>Use even if not a member</a:t>
            </a:r>
          </a:p>
          <a:p>
            <a:r>
              <a:rPr lang="en-US" dirty="0" smtClean="0">
                <a:solidFill>
                  <a:schemeClr val="accent4"/>
                </a:solidFill>
              </a:rPr>
              <a:t>Do not have to download anything</a:t>
            </a:r>
          </a:p>
          <a:p>
            <a:r>
              <a:rPr lang="en-US" dirty="0" smtClean="0">
                <a:solidFill>
                  <a:schemeClr val="accent4"/>
                </a:solidFill>
              </a:rPr>
              <a:t>Really easy to use</a:t>
            </a:r>
          </a:p>
          <a:p>
            <a:r>
              <a:rPr lang="en-US" dirty="0" smtClean="0">
                <a:solidFill>
                  <a:schemeClr val="accent4"/>
                </a:solidFill>
              </a:rPr>
              <a:t>Have real products that you can buy </a:t>
            </a:r>
          </a:p>
          <a:p>
            <a:endParaRPr lang="en-US" dirty="0">
              <a:solidFill>
                <a:schemeClr val="accent4"/>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Contests </a:t>
            </a:r>
            <a:endParaRPr lang="en-US" dirty="0"/>
          </a:p>
        </p:txBody>
      </p:sp>
      <p:sp>
        <p:nvSpPr>
          <p:cNvPr id="3" name="Content Placeholder 2"/>
          <p:cNvSpPr>
            <a:spLocks noGrp="1"/>
          </p:cNvSpPr>
          <p:nvPr>
            <p:ph idx="1"/>
          </p:nvPr>
        </p:nvSpPr>
        <p:spPr/>
        <p:txBody>
          <a:bodyPr/>
          <a:lstStyle/>
          <a:p>
            <a:r>
              <a:rPr lang="en-US" dirty="0" smtClean="0">
                <a:solidFill>
                  <a:schemeClr val="accent4"/>
                </a:solidFill>
              </a:rPr>
              <a:t>You can enter contests </a:t>
            </a:r>
          </a:p>
          <a:p>
            <a:r>
              <a:rPr lang="en-US" dirty="0" smtClean="0">
                <a:solidFill>
                  <a:schemeClr val="accent4"/>
                </a:solidFill>
              </a:rPr>
              <a:t>Make your own contests </a:t>
            </a:r>
          </a:p>
          <a:p>
            <a:r>
              <a:rPr lang="en-US" dirty="0" smtClean="0">
                <a:solidFill>
                  <a:schemeClr val="accent4"/>
                </a:solidFill>
              </a:rPr>
              <a:t>Win prizes and design rooms </a:t>
            </a:r>
          </a:p>
          <a:p>
            <a:endParaRPr lang="en-US" dirty="0"/>
          </a:p>
        </p:txBody>
      </p:sp>
      <p:pic>
        <p:nvPicPr>
          <p:cNvPr id="3074" name="Picture 2" descr="C:\Users\Beulah\AppData\Local\Microsoft\Windows\Temporary Internet Files\Content.IE5\L5Q51UQV\MC900154394[2].wmf"/>
          <p:cNvPicPr>
            <a:picLocks noChangeAspect="1" noChangeArrowheads="1"/>
          </p:cNvPicPr>
          <p:nvPr/>
        </p:nvPicPr>
        <p:blipFill>
          <a:blip r:embed="rId3" cstate="print"/>
          <a:srcRect/>
          <a:stretch>
            <a:fillRect/>
          </a:stretch>
        </p:blipFill>
        <p:spPr bwMode="auto">
          <a:xfrm>
            <a:off x="5791200" y="3352800"/>
            <a:ext cx="3202174" cy="28956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Blog</a:t>
            </a:r>
            <a:endParaRPr lang="en-US" dirty="0"/>
          </a:p>
        </p:txBody>
      </p:sp>
      <p:sp>
        <p:nvSpPr>
          <p:cNvPr id="3" name="Content Placeholder 2"/>
          <p:cNvSpPr>
            <a:spLocks noGrp="1"/>
          </p:cNvSpPr>
          <p:nvPr>
            <p:ph idx="1"/>
          </p:nvPr>
        </p:nvSpPr>
        <p:spPr/>
        <p:txBody>
          <a:bodyPr/>
          <a:lstStyle/>
          <a:p>
            <a:r>
              <a:rPr lang="en-US" dirty="0" smtClean="0">
                <a:solidFill>
                  <a:schemeClr val="accent4"/>
                </a:solidFill>
              </a:rPr>
              <a:t>The blog allows you to chat with other people about design ideas.</a:t>
            </a:r>
          </a:p>
          <a:p>
            <a:r>
              <a:rPr lang="en-US" dirty="0" smtClean="0">
                <a:solidFill>
                  <a:schemeClr val="accent4"/>
                </a:solidFill>
              </a:rPr>
              <a:t>Keep up with the latest styles</a:t>
            </a:r>
          </a:p>
          <a:p>
            <a:r>
              <a:rPr lang="en-US" dirty="0" smtClean="0">
                <a:solidFill>
                  <a:schemeClr val="accent4"/>
                </a:solidFill>
              </a:rPr>
              <a:t>See what’s new and what other people are doing with homes or rooms</a:t>
            </a:r>
          </a:p>
          <a:p>
            <a:r>
              <a:rPr lang="en-US" dirty="0" smtClean="0">
                <a:solidFill>
                  <a:schemeClr val="accent4"/>
                </a:solidFill>
              </a:rPr>
              <a:t>Helps to get ideas </a:t>
            </a:r>
            <a:endParaRPr lang="en-US" dirty="0">
              <a:solidFill>
                <a:schemeClr val="accent4"/>
              </a:solidFill>
            </a:endParaRPr>
          </a:p>
        </p:txBody>
      </p:sp>
      <p:pic>
        <p:nvPicPr>
          <p:cNvPr id="4098" name="Picture 2" descr="C:\Users\Beulah\AppData\Local\Microsoft\Windows\Temporary Internet Files\Content.IE5\6T7FMPKJ\MC900434671[1].wmf"/>
          <p:cNvPicPr>
            <a:picLocks noChangeAspect="1" noChangeArrowheads="1"/>
          </p:cNvPicPr>
          <p:nvPr/>
        </p:nvPicPr>
        <p:blipFill>
          <a:blip r:embed="rId3" cstate="print"/>
          <a:srcRect/>
          <a:stretch>
            <a:fillRect/>
          </a:stretch>
        </p:blipFill>
        <p:spPr bwMode="auto">
          <a:xfrm>
            <a:off x="6172200" y="4495800"/>
            <a:ext cx="1914525" cy="19462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Forum </a:t>
            </a:r>
            <a:endParaRPr lang="en-US" dirty="0"/>
          </a:p>
        </p:txBody>
      </p:sp>
      <p:sp>
        <p:nvSpPr>
          <p:cNvPr id="3" name="Content Placeholder 2"/>
          <p:cNvSpPr>
            <a:spLocks noGrp="1"/>
          </p:cNvSpPr>
          <p:nvPr>
            <p:ph idx="1"/>
          </p:nvPr>
        </p:nvSpPr>
        <p:spPr/>
        <p:txBody>
          <a:bodyPr/>
          <a:lstStyle/>
          <a:p>
            <a:r>
              <a:rPr lang="en-US" dirty="0" smtClean="0">
                <a:solidFill>
                  <a:schemeClr val="accent4"/>
                </a:solidFill>
              </a:rPr>
              <a:t>Ask questions about ideas </a:t>
            </a:r>
          </a:p>
          <a:p>
            <a:r>
              <a:rPr lang="en-US" dirty="0" smtClean="0">
                <a:solidFill>
                  <a:schemeClr val="accent4"/>
                </a:solidFill>
              </a:rPr>
              <a:t>Talk with designers </a:t>
            </a:r>
          </a:p>
          <a:p>
            <a:r>
              <a:rPr lang="en-US" dirty="0" smtClean="0">
                <a:solidFill>
                  <a:schemeClr val="accent4"/>
                </a:solidFill>
              </a:rPr>
              <a:t>Have group discussions </a:t>
            </a:r>
          </a:p>
          <a:p>
            <a:r>
              <a:rPr lang="en-US" dirty="0" smtClean="0">
                <a:solidFill>
                  <a:schemeClr val="accent4"/>
                </a:solidFill>
              </a:rPr>
              <a:t>Upload a floor plan and ask for opinions </a:t>
            </a:r>
          </a:p>
          <a:p>
            <a:r>
              <a:rPr lang="en-US" dirty="0" smtClean="0">
                <a:solidFill>
                  <a:schemeClr val="accent4"/>
                </a:solidFill>
              </a:rPr>
              <a:t>Submit your room for a makeover </a:t>
            </a:r>
          </a:p>
          <a:p>
            <a:r>
              <a:rPr lang="en-US" dirty="0" smtClean="0">
                <a:solidFill>
                  <a:schemeClr val="accent4"/>
                </a:solidFill>
              </a:rPr>
              <a:t>Get help with design and decorating </a:t>
            </a:r>
          </a:p>
          <a:p>
            <a:r>
              <a:rPr lang="en-US" dirty="0" smtClean="0">
                <a:solidFill>
                  <a:schemeClr val="accent4"/>
                </a:solidFill>
              </a:rPr>
              <a:t>Get shopping and selling tips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Beulah\AppData\Local\Microsoft\Windows\Temporary Internet Files\Content.IE5\M5V7PCFG\MC900289956[1].wmf"/>
          <p:cNvPicPr>
            <a:picLocks noChangeAspect="1" noChangeArrowheads="1"/>
          </p:cNvPicPr>
          <p:nvPr/>
        </p:nvPicPr>
        <p:blipFill>
          <a:blip r:embed="rId2" cstate="print"/>
          <a:srcRect/>
          <a:stretch>
            <a:fillRect/>
          </a:stretch>
        </p:blipFill>
        <p:spPr bwMode="auto">
          <a:xfrm>
            <a:off x="5595825" y="3810000"/>
            <a:ext cx="3548175" cy="3048000"/>
          </a:xfrm>
          <a:prstGeom prst="rect">
            <a:avLst/>
          </a:prstGeom>
          <a:noFill/>
        </p:spPr>
      </p:pic>
      <p:sp>
        <p:nvSpPr>
          <p:cNvPr id="2" name="Title 1"/>
          <p:cNvSpPr>
            <a:spLocks noGrp="1"/>
          </p:cNvSpPr>
          <p:nvPr>
            <p:ph type="title"/>
          </p:nvPr>
        </p:nvSpPr>
        <p:spPr/>
        <p:txBody>
          <a:bodyPr/>
          <a:lstStyle/>
          <a:p>
            <a:r>
              <a:rPr lang="en-US" dirty="0" smtClean="0"/>
              <a:t>Being a Member </a:t>
            </a:r>
            <a:endParaRPr lang="en-US" dirty="0"/>
          </a:p>
        </p:txBody>
      </p:sp>
      <p:sp>
        <p:nvSpPr>
          <p:cNvPr id="3" name="Content Placeholder 2"/>
          <p:cNvSpPr>
            <a:spLocks noGrp="1"/>
          </p:cNvSpPr>
          <p:nvPr>
            <p:ph idx="1"/>
          </p:nvPr>
        </p:nvSpPr>
        <p:spPr/>
        <p:txBody>
          <a:bodyPr/>
          <a:lstStyle/>
          <a:p>
            <a:r>
              <a:rPr lang="en-US" dirty="0" smtClean="0">
                <a:solidFill>
                  <a:schemeClr val="accent4"/>
                </a:solidFill>
              </a:rPr>
              <a:t>Able to safe floor plans that are both 2D and 3D. </a:t>
            </a:r>
          </a:p>
          <a:p>
            <a:r>
              <a:rPr lang="en-US" dirty="0" smtClean="0">
                <a:solidFill>
                  <a:schemeClr val="accent4"/>
                </a:solidFill>
              </a:rPr>
              <a:t>Sign in with </a:t>
            </a:r>
            <a:r>
              <a:rPr lang="en-US" dirty="0" err="1" smtClean="0">
                <a:solidFill>
                  <a:schemeClr val="accent4"/>
                </a:solidFill>
              </a:rPr>
              <a:t>facebook</a:t>
            </a:r>
            <a:r>
              <a:rPr lang="en-US" dirty="0" smtClean="0">
                <a:solidFill>
                  <a:schemeClr val="accent4"/>
                </a:solidFill>
              </a:rPr>
              <a:t> </a:t>
            </a:r>
          </a:p>
          <a:p>
            <a:r>
              <a:rPr lang="en-US" dirty="0" smtClean="0">
                <a:solidFill>
                  <a:schemeClr val="accent4"/>
                </a:solidFill>
              </a:rPr>
              <a:t>Get  connected with other designers </a:t>
            </a:r>
          </a:p>
          <a:p>
            <a:r>
              <a:rPr lang="en-US" dirty="0" smtClean="0">
                <a:solidFill>
                  <a:schemeClr val="accent4"/>
                </a:solidFill>
              </a:rPr>
              <a:t>Hear all the latest news on interior design</a:t>
            </a:r>
          </a:p>
          <a:p>
            <a:r>
              <a:rPr lang="en-US" dirty="0" smtClean="0">
                <a:solidFill>
                  <a:schemeClr val="accent4"/>
                </a:solidFill>
              </a:rPr>
              <a:t>Able to follow them on twitter and </a:t>
            </a:r>
            <a:r>
              <a:rPr lang="en-US" dirty="0" err="1" smtClean="0">
                <a:solidFill>
                  <a:schemeClr val="accent4"/>
                </a:solidFill>
              </a:rPr>
              <a:t>facebook</a:t>
            </a:r>
            <a:r>
              <a:rPr lang="en-US" dirty="0" smtClean="0">
                <a:solidFill>
                  <a:schemeClr val="accent4"/>
                </a:solidFill>
              </a:rPr>
              <a:t>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106</TotalTime>
  <Words>568</Words>
  <Application>Microsoft Office PowerPoint</Application>
  <PresentationFormat>On-screen Show (4:3)</PresentationFormat>
  <Paragraphs>52</Paragraphs>
  <Slides>8</Slides>
  <Notes>6</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MyDeco.com </vt:lpstr>
      <vt:lpstr>Shopping </vt:lpstr>
      <vt:lpstr>Design tools </vt:lpstr>
      <vt:lpstr>3D planner </vt:lpstr>
      <vt:lpstr>Contests </vt:lpstr>
      <vt:lpstr>The Blog</vt:lpstr>
      <vt:lpstr>The Forum </vt:lpstr>
      <vt:lpstr>Being a Member </vt:lpstr>
    </vt:vector>
  </TitlesOfParts>
  <Company>CUSD 200</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MyDeco.com</dc:title>
  <dc:creator>MFisher</dc:creator>
  <cp:lastModifiedBy>Beulah</cp:lastModifiedBy>
  <cp:revision>13</cp:revision>
  <dcterms:created xsi:type="dcterms:W3CDTF">2011-05-10T15:48:42Z</dcterms:created>
  <dcterms:modified xsi:type="dcterms:W3CDTF">2011-05-11T23:02:02Z</dcterms:modified>
</cp:coreProperties>
</file>